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1189">
              <a:lnSpc>
                <a:spcPts val="6230"/>
              </a:lnSpc>
              <a:spcBef>
                <a:spcPts val="100"/>
              </a:spcBef>
            </a:pPr>
            <a:endParaRPr lang="en-US" sz="5200" smtClean="0"/>
          </a:p>
          <a:p>
            <a:pPr marL="12700" marR="5080">
              <a:lnSpc>
                <a:spcPts val="6220"/>
              </a:lnSpc>
              <a:spcBef>
                <a:spcPts val="215"/>
              </a:spcBef>
            </a:pPr>
            <a:r>
              <a:rPr lang="en-US" sz="5200" spc="180" smtClean="0"/>
              <a:t>Web</a:t>
            </a:r>
            <a:r>
              <a:rPr lang="en-US" sz="5200" spc="-560" smtClean="0"/>
              <a:t> </a:t>
            </a:r>
            <a:r>
              <a:rPr lang="en-US" sz="5200" spc="80" smtClean="0"/>
              <a:t>Programming </a:t>
            </a:r>
            <a:r>
              <a:rPr lang="en-US" sz="5200" spc="45" smtClean="0"/>
              <a:t> </a:t>
            </a:r>
            <a:r>
              <a:rPr lang="en-US" sz="5200" spc="40" smtClean="0"/>
              <a:t>Fundamentals</a:t>
            </a:r>
            <a:endParaRPr lang="en-US" sz="5200" dirty="0"/>
          </a:p>
        </p:txBody>
      </p:sp>
      <p:sp>
        <p:nvSpPr>
          <p:cNvPr id="4" name="object 3"/>
          <p:cNvSpPr txBox="1"/>
          <p:nvPr/>
        </p:nvSpPr>
        <p:spPr>
          <a:xfrm>
            <a:off x="2805209" y="3962400"/>
            <a:ext cx="33528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889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On-screen Show (4:3)</PresentationFormat>
  <Paragraphs>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Windows User</cp:lastModifiedBy>
  <cp:revision>1</cp:revision>
  <dcterms:created xsi:type="dcterms:W3CDTF">2019-02-15T07:33:12Z</dcterms:created>
  <dcterms:modified xsi:type="dcterms:W3CDTF">2019-02-17T11:54:12Z</dcterms:modified>
  <cp:category/>
</cp:coreProperties>
</file>